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8EA5848-D217-4591-8171-B61D557374B9}" type="datetimeFigureOut">
              <a:rPr lang="tr-TR" smtClean="0"/>
              <a:pPr/>
              <a:t>21.10.2013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AA665DA-3199-41AB-8C44-F79272221C7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png"/><Relationship Id="rId2" Type="http://schemas.openxmlformats.org/officeDocument/2006/relationships/audio" Target="../media/audio3.wav"/><Relationship Id="rId1" Type="http://schemas.openxmlformats.org/officeDocument/2006/relationships/audio" Target="../media/audio2.wav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EGZERSİZ YAPALIM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                BARIŞ UNCU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2708920"/>
            <a:ext cx="7772400" cy="576064"/>
          </a:xfrm>
        </p:spPr>
        <p:txBody>
          <a:bodyPr/>
          <a:lstStyle/>
          <a:p>
            <a:r>
              <a:rPr lang="tr-TR" dirty="0" smtClean="0"/>
              <a:t>                                                  FEN VE TEKNOLOJİ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egzersiz çeşitleri</a:t>
            </a:r>
            <a:endParaRPr lang="tr-TR" dirty="0"/>
          </a:p>
        </p:txBody>
      </p:sp>
      <p:pic>
        <p:nvPicPr>
          <p:cNvPr id="4" name="3 İçerik Yer Tutucusu" descr="aerobik-egzersizleri-300x27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1916832"/>
            <a:ext cx="5400600" cy="3528392"/>
          </a:xfr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egzersiz yapmanın faydaları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Ezersiz yapmanın faydaları:</a:t>
            </a:r>
          </a:p>
          <a:p>
            <a:r>
              <a:rPr lang="tr-T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İlk olarak </a:t>
            </a:r>
            <a:r>
              <a:rPr lang="tr-T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vücudun </a:t>
            </a:r>
            <a:r>
              <a:rPr lang="tr-T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herhangi salık problemi olmaz, hastalanma olasılığın düşer ve pek hasta olmazsın ve son olarak ise </a:t>
            </a:r>
            <a:r>
              <a:rPr lang="tr-T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vücudun </a:t>
            </a:r>
            <a:r>
              <a:rPr lang="tr-T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esnek olur</a:t>
            </a:r>
            <a:endParaRPr lang="tr-TR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Kayıtlı Ses">
            <a:hlinkClick r:id="" action="ppaction://media"/>
          </p:cNvPr>
          <p:cNvPicPr>
            <a:picLocks noRot="1" noChangeAspect="1"/>
          </p:cNvPicPr>
          <p:nvPr>
            <a:wavAudioFile r:embed="rId1" name="Kayıtlı Ses"/>
          </p:nvPr>
        </p:nvPicPr>
        <p:blipFill>
          <a:blip r:embed="rId3" cstate="print"/>
          <a:stretch>
            <a:fillRect/>
          </a:stretch>
        </p:blipFill>
        <p:spPr>
          <a:xfrm>
            <a:off x="4139952" y="515719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04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bos-zamanlarda-spor.jpe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899592" y="836712"/>
            <a:ext cx="2736304" cy="2847975"/>
          </a:xfrm>
        </p:spPr>
      </p:pic>
      <p:sp>
        <p:nvSpPr>
          <p:cNvPr id="5" name="4 Metin kutusu"/>
          <p:cNvSpPr txBox="1"/>
          <p:nvPr/>
        </p:nvSpPr>
        <p:spPr>
          <a:xfrm>
            <a:off x="1187624" y="4293096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Böyle temiz hava egzersizleri insanın  nefesini açar, rahatlatır ve </a:t>
            </a:r>
            <a:r>
              <a:rPr lang="tr-TR" dirty="0" smtClean="0"/>
              <a:t>vücudun </a:t>
            </a:r>
            <a:endParaRPr lang="tr-TR" dirty="0" smtClean="0"/>
          </a:p>
          <a:p>
            <a:r>
              <a:rPr lang="tr-TR" dirty="0" smtClean="0"/>
              <a:t>güçlü kalmasını sağlar</a:t>
            </a:r>
            <a:endParaRPr lang="tr-TR" dirty="0"/>
          </a:p>
        </p:txBody>
      </p:sp>
      <p:pic>
        <p:nvPicPr>
          <p:cNvPr id="6" name="5 Resim" descr="fitness-spor-salonu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48064" y="836712"/>
            <a:ext cx="2952328" cy="3096344"/>
          </a:xfrm>
          <a:prstGeom prst="rect">
            <a:avLst/>
          </a:prstGeom>
        </p:spPr>
      </p:pic>
      <p:sp>
        <p:nvSpPr>
          <p:cNvPr id="7" name="6 Metin kutusu"/>
          <p:cNvSpPr txBox="1"/>
          <p:nvPr/>
        </p:nvSpPr>
        <p:spPr>
          <a:xfrm>
            <a:off x="5220072" y="4365104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Yukarıdaki gibi egzersiz veya spor </a:t>
            </a:r>
            <a:r>
              <a:rPr lang="tr-TR" dirty="0" smtClean="0"/>
              <a:t> Salonlarında </a:t>
            </a:r>
            <a:r>
              <a:rPr lang="tr-TR" dirty="0" smtClean="0"/>
              <a:t>egzersiz yapımı </a:t>
            </a:r>
            <a:r>
              <a:rPr lang="tr-TR" dirty="0" smtClean="0"/>
              <a:t>vücudun </a:t>
            </a:r>
            <a:r>
              <a:rPr lang="tr-TR" dirty="0" smtClean="0"/>
              <a:t>geliştirir ve kaslı olmasını sağlar</a:t>
            </a:r>
            <a:endParaRPr lang="tr-TR" dirty="0"/>
          </a:p>
        </p:txBody>
      </p:sp>
      <p:pic>
        <p:nvPicPr>
          <p:cNvPr id="8" name="Kayıtlı Ses">
            <a:hlinkClick r:id="" action="ppaction://media"/>
          </p:cNvPr>
          <p:cNvPicPr>
            <a:picLocks noRot="1" noChangeAspect="1"/>
          </p:cNvPicPr>
          <p:nvPr>
            <a:wavAudioFile r:embed="rId1" name="Kayıtlı Ses"/>
          </p:nvPr>
        </p:nvPicPr>
        <p:blipFill>
          <a:blip r:embed="rId6" cstate="print"/>
          <a:stretch>
            <a:fillRect/>
          </a:stretch>
        </p:blipFill>
        <p:spPr>
          <a:xfrm>
            <a:off x="1979712" y="5949280"/>
            <a:ext cx="304800" cy="304800"/>
          </a:xfrm>
          <a:prstGeom prst="rect">
            <a:avLst/>
          </a:prstGeom>
        </p:spPr>
      </p:pic>
      <p:pic>
        <p:nvPicPr>
          <p:cNvPr id="9" name="Kayıtlı Ses">
            <a:hlinkClick r:id="" action="ppaction://media"/>
          </p:cNvPr>
          <p:cNvPicPr>
            <a:picLocks noRot="1" noChangeAspect="1"/>
          </p:cNvPicPr>
          <p:nvPr>
            <a:wavAudioFile r:embed="rId2" name="Kayıtlı Ses"/>
          </p:nvPr>
        </p:nvPicPr>
        <p:blipFill>
          <a:blip r:embed="rId7" cstate="print"/>
          <a:stretch>
            <a:fillRect/>
          </a:stretch>
        </p:blipFill>
        <p:spPr>
          <a:xfrm>
            <a:off x="6516216" y="587727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37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20130707_ozelsporcular.jpg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907704" y="836712"/>
            <a:ext cx="4968552" cy="2952328"/>
          </a:xfrm>
        </p:spPr>
      </p:pic>
      <p:sp>
        <p:nvSpPr>
          <p:cNvPr id="5" name="4 Metin kutusu"/>
          <p:cNvSpPr txBox="1"/>
          <p:nvPr/>
        </p:nvSpPr>
        <p:spPr>
          <a:xfrm>
            <a:off x="1835696" y="4437112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Egzersiz  </a:t>
            </a:r>
            <a:r>
              <a:rPr lang="tr-TR" dirty="0" smtClean="0"/>
              <a:t>sadece yetişkin insanlar için geçerli değil mutlaka küçük çocukların </a:t>
            </a:r>
            <a:r>
              <a:rPr lang="tr-TR" dirty="0" smtClean="0"/>
              <a:t>vücudundaki </a:t>
            </a:r>
            <a:r>
              <a:rPr lang="tr-TR" dirty="0" smtClean="0"/>
              <a:t>kasların gelişmesi için de gereklidir bu sayede yıllar sonra başarılı </a:t>
            </a:r>
            <a:r>
              <a:rPr lang="tr-TR" dirty="0" smtClean="0"/>
              <a:t>jimnastikçi  </a:t>
            </a:r>
            <a:r>
              <a:rPr lang="tr-TR" dirty="0" smtClean="0"/>
              <a:t>olabilirler</a:t>
            </a:r>
            <a:endParaRPr lang="tr-TR" dirty="0"/>
          </a:p>
        </p:txBody>
      </p:sp>
      <p:pic>
        <p:nvPicPr>
          <p:cNvPr id="6" name="Kayıtlı Ses">
            <a:hlinkClick r:id="" action="ppaction://media"/>
          </p:cNvPr>
          <p:cNvPicPr>
            <a:picLocks noRot="1" noChangeAspect="1"/>
          </p:cNvPicPr>
          <p:nvPr>
            <a:wavAudioFile r:embed="rId1" name="Kayıtlı Ses"/>
          </p:nvPr>
        </p:nvPicPr>
        <p:blipFill>
          <a:blip r:embed="rId4" cstate="print"/>
          <a:stretch>
            <a:fillRect/>
          </a:stretch>
        </p:blipFill>
        <p:spPr>
          <a:xfrm>
            <a:off x="4211960" y="6165304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Sunumumu izlediğiniz için teşekkürler</a:t>
            </a:r>
          </a:p>
          <a:p>
            <a:r>
              <a:rPr lang="tr-TR" dirty="0" smtClean="0"/>
              <a:t>Barış Uncu</a:t>
            </a:r>
          </a:p>
          <a:p>
            <a:r>
              <a:rPr lang="tr-TR" dirty="0" smtClean="0"/>
              <a:t>229</a:t>
            </a:r>
          </a:p>
          <a:p>
            <a:r>
              <a:rPr lang="tr-TR" dirty="0" smtClean="0"/>
              <a:t>4/A</a:t>
            </a:r>
          </a:p>
          <a:p>
            <a:r>
              <a:rPr lang="tr-TR" smtClean="0"/>
              <a:t>İyi dersler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34</TotalTime>
  <Words>100</Words>
  <Application>Microsoft Office PowerPoint</Application>
  <PresentationFormat>Ekran Gösterisi (4:3)</PresentationFormat>
  <Paragraphs>15</Paragraphs>
  <Slides>6</Slides>
  <Notes>0</Notes>
  <HiddenSlides>0</HiddenSlides>
  <MMClips>4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Metro</vt:lpstr>
      <vt:lpstr>EGZERSİZ YAPALIM                   BARIŞ UNCU</vt:lpstr>
      <vt:lpstr>   egzersiz çeşitleri</vt:lpstr>
      <vt:lpstr> egzersiz yapmanın faydaları</vt:lpstr>
      <vt:lpstr>Slayt 4</vt:lpstr>
      <vt:lpstr>Slayt 5</vt:lpstr>
      <vt:lpstr>Slayt 6</vt:lpstr>
    </vt:vector>
  </TitlesOfParts>
  <Company>rocco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EGZERSİZ YAPALIM                   BARIŞ UNCU</dc:title>
  <dc:creator>beyaz</dc:creator>
  <cp:lastModifiedBy>beyaz</cp:lastModifiedBy>
  <cp:revision>5</cp:revision>
  <dcterms:created xsi:type="dcterms:W3CDTF">2013-10-21T06:37:44Z</dcterms:created>
  <dcterms:modified xsi:type="dcterms:W3CDTF">2013-10-21T07:13:48Z</dcterms:modified>
</cp:coreProperties>
</file>